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27/04/2017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27/04/2017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27/04/2017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sympy.Matrix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).expand()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64257</TotalTime>
  <Words>22135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869</cp:revision>
  <cp:lastPrinted>2013-05-30T07:55:36Z</cp:lastPrinted>
  <dcterms:created xsi:type="dcterms:W3CDTF">2013-02-08T06:04:20Z</dcterms:created>
  <dcterms:modified xsi:type="dcterms:W3CDTF">2017-04-27T15:59:06Z</dcterms:modified>
</cp:coreProperties>
</file>